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502C8-4201-4E60-823D-F01FA4146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56D792-6084-4085-83A1-573136138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CBF854-CB37-4F25-8BF3-8E7ADF81A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6DD4C7-230A-43C3-8058-FCD29C5A1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E0BC071-790F-4433-B377-11C0296DF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5304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C80794-12AD-4B93-A7A0-B79D9FECE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EB0B54B-B317-450D-B26B-C0ADAFF97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C5BBDB-027C-4272-ABED-22B2A5815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955661-A1C2-47C8-94B6-03BA9ED0B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D29AE1-C03F-436D-8205-53A34D9E6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580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12740F7-C2B3-44C8-A949-B530BFD1C8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1333148-F9E2-4D33-9498-E783606FD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E9038A-2AD4-4894-8D57-483A7E9C7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728310-6CD0-4749-BC3A-1043CFFB2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380D33-0C16-4B3C-ADC4-44CA825AC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3866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684921-A97D-4E2B-B65E-A28EF1881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588CAFF-0DB7-41A1-9C1C-1F5846A28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01C15D-7ABD-45F0-B71A-B39A9E2CA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B2D465-9A88-422B-8450-EB595FA13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6A4327-799D-44CF-97EA-E209BE3E0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9609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20EC0E-636D-46EF-A6DA-48B758900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348E9D-61CB-40FF-80D8-D263D251A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DB5A8F-716E-442C-BCED-021E72D1C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4E0CBC-A689-4D66-8EA8-3C3DA4C09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4BCFDA-530E-445A-9D7C-C852F805E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5722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838015-8347-4F5E-8E00-132C3D5E3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9FE20B-A161-4BC5-AE31-3AD79053EE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B181DF3-CD0D-4470-B6A9-27AA10FC6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E694F61-6557-45F7-9D59-251AC4A05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448BEB1-0920-4ECE-9099-EB764CF27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55FEEB-DB99-4647-8B62-6030FB5DF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4302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6B5D4B-01EB-4593-A312-766DCC206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1FC0F3A-5FAD-4FCF-90AB-33D6FB4B0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9A9FE1A-726A-4067-B977-14EDFF0EE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0F6D16A-BAD8-40C8-A43A-0843BF75D4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CF67B2B-09D1-408A-AC23-2217E9749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99BF63F-7334-44DC-ADA3-5DB3BCB7F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9BAE615-A22D-4415-99E1-23A68DBA1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DE3FC13-DCF0-449C-A0CE-A84AF998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7033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BA7705-1460-4239-A783-D88CEF259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C01EFF0-4AB7-4E81-BAF8-48C8A18DB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92907A8-4D01-4B79-864E-8DAF5B277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18E80E8-6886-43BF-888D-944DCCE11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8489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D1E1BA6-EAF7-4A96-968C-5EABC8B1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093CED6-83B9-40E6-A448-81E87BEDF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D10CF58-D132-40E3-8242-C45821107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1406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4B809-BCC2-48E8-974C-3BACF9259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829FC7-70A4-4102-B5F8-DB815A604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343C6F7-15F5-454D-8284-CAF0D1006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4F8D872-E30D-489C-9973-5B02FD974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82C8DD7-1DDE-4323-BB04-B6E2696B9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5D5C695-9CD4-4B49-9259-82C568E04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5404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023C8C-FB45-4A03-BB38-D854632BF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F69CC62-191B-45CD-9044-227F58769D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ED28C70-12FA-497A-B714-FABA89E447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477D9A8-102B-43E6-98C9-F0CFECF88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4988DA3-7AFB-446F-A531-5860BB7F3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3245F88-6E00-4B9F-A63A-E2D3C5983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0705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E183AA-8397-4CF5-879A-8F61D17FB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BC0367-84FB-49DA-8C5D-A9738D0F6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E65C69-16F1-458D-9A93-E478D134B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6CBA6-CF77-41F9-96C8-9A741A3F1849}" type="datetimeFigureOut">
              <a:rPr lang="es-ES" smtClean="0"/>
              <a:t>01/06/2020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615397-445A-4247-98D0-3EDF33BE51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7B3C7B-DF16-4C75-B0CF-AFC9E4649F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78E50-DC7D-40A9-9F3F-51B6CCD894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1984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12" descr="Ver las imágenes de origen">
            <a:extLst>
              <a:ext uri="{FF2B5EF4-FFF2-40B4-BE49-F238E27FC236}">
                <a16:creationId xmlns:a16="http://schemas.microsoft.com/office/drawing/2014/main" id="{357733BE-3B0B-4BDE-848B-7FA2CA6539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0" b="5646"/>
          <a:stretch/>
        </p:blipFill>
        <p:spPr bwMode="auto">
          <a:xfrm>
            <a:off x="-5" y="0"/>
            <a:ext cx="12192000" cy="68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5A9DF20-36CC-4A2C-8DD9-800F8BD10AED}"/>
              </a:ext>
            </a:extLst>
          </p:cNvPr>
          <p:cNvSpPr txBox="1"/>
          <p:nvPr/>
        </p:nvSpPr>
        <p:spPr>
          <a:xfrm>
            <a:off x="6543193" y="1373722"/>
            <a:ext cx="5319433" cy="3002959"/>
          </a:xfrm>
          <a:prstGeom prst="roundRect">
            <a:avLst>
              <a:gd name="adj" fmla="val 6900"/>
            </a:avLst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ln>
                  <a:solidFill>
                    <a:schemeClr val="tx1">
                      <a:lumMod val="95000"/>
                    </a:schemeClr>
                  </a:solidFill>
                </a:ln>
                <a:effectLst>
                  <a:innerShdw blurRad="114300">
                    <a:prstClr val="black"/>
                  </a:innerShdw>
                </a:effectLst>
                <a:latin typeface="Agency FB" panose="020B0503020202020204" pitchFamily="34" charset="0"/>
                <a:ea typeface="+mj-ea"/>
                <a:cs typeface="+mj-cs"/>
              </a:rPr>
              <a:t>Third Project</a:t>
            </a: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Century Gothic" panose="020B0502020202020204" pitchFamily="34" charset="0"/>
                <a:ea typeface="+mj-ea"/>
                <a:cs typeface="+mj-cs"/>
              </a:rPr>
              <a:t>16-bit </a:t>
            </a:r>
            <a:r>
              <a:rPr lang="en-US" sz="6600" b="1" kern="12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Century Gothic" panose="020B0502020202020204" pitchFamily="34" charset="0"/>
                <a:ea typeface="+mj-ea"/>
                <a:cs typeface="+mj-cs"/>
              </a:rPr>
              <a:t>CPU</a:t>
            </a: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F72D119F-8562-42DA-AE9A-70D44FDCF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389868" cy="6374535"/>
          </a:xfrm>
          <a:custGeom>
            <a:avLst/>
            <a:gdLst>
              <a:gd name="connsiteX0" fmla="*/ 620377 w 5389868"/>
              <a:gd name="connsiteY0" fmla="*/ 6374535 h 6374535"/>
              <a:gd name="connsiteX1" fmla="*/ 3459520 w 5389868"/>
              <a:gd name="connsiteY1" fmla="*/ 6374535 h 6374535"/>
              <a:gd name="connsiteX2" fmla="*/ 3638761 w 5389868"/>
              <a:gd name="connsiteY2" fmla="*/ 6288190 h 6374535"/>
              <a:gd name="connsiteX3" fmla="*/ 5389868 w 5389868"/>
              <a:gd name="connsiteY3" fmla="*/ 3346018 h 6374535"/>
              <a:gd name="connsiteX4" fmla="*/ 2043850 w 5389868"/>
              <a:gd name="connsiteY4" fmla="*/ 0 h 6374535"/>
              <a:gd name="connsiteX5" fmla="*/ 139826 w 5389868"/>
              <a:gd name="connsiteY5" fmla="*/ 594192 h 6374535"/>
              <a:gd name="connsiteX6" fmla="*/ 0 w 5389868"/>
              <a:gd name="connsiteY6" fmla="*/ 700065 h 6374535"/>
              <a:gd name="connsiteX7" fmla="*/ 0 w 5389868"/>
              <a:gd name="connsiteY7" fmla="*/ 5991971 h 6374535"/>
              <a:gd name="connsiteX8" fmla="*/ 139827 w 5389868"/>
              <a:gd name="connsiteY8" fmla="*/ 6097845 h 6374535"/>
              <a:gd name="connsiteX9" fmla="*/ 378347 w 5389868"/>
              <a:gd name="connsiteY9" fmla="*/ 6248727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89868" h="6374535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2289A3F-99D6-4986-ACDB-959A04D89D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5" y="0"/>
            <a:ext cx="5191130" cy="6181725"/>
          </a:xfrm>
          <a:custGeom>
            <a:avLst/>
            <a:gdLst/>
            <a:ahLst/>
            <a:cxnLst/>
            <a:rect l="l" t="t" r="r" b="b"/>
            <a:pathLst>
              <a:path w="5234519" h="621062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2AF44E40-4448-406E-BD89-C94898FD944B}"/>
              </a:ext>
            </a:extLst>
          </p:cNvPr>
          <p:cNvSpPr txBox="1"/>
          <p:nvPr/>
        </p:nvSpPr>
        <p:spPr>
          <a:xfrm>
            <a:off x="1533525" y="32194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76158264-750F-4C3A-8708-99FE3EC5AFB9}"/>
              </a:ext>
            </a:extLst>
          </p:cNvPr>
          <p:cNvSpPr txBox="1"/>
          <p:nvPr/>
        </p:nvSpPr>
        <p:spPr>
          <a:xfrm>
            <a:off x="5586039" y="5582257"/>
            <a:ext cx="10990605" cy="15080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Century Gothic" panose="020B0502020202020204" pitchFamily="34" charset="0"/>
                <a:ea typeface="+mj-ea"/>
                <a:cs typeface="+mj-cs"/>
              </a:rPr>
              <a:t>Victor Moreno </a:t>
            </a:r>
            <a:r>
              <a:rPr lang="en-US" sz="3200" kern="1200" dirty="0" err="1">
                <a:solidFill>
                  <a:schemeClr val="tx1"/>
                </a:solidFill>
                <a:latin typeface="Century Gothic" panose="020B0502020202020204" pitchFamily="34" charset="0"/>
                <a:ea typeface="+mj-ea"/>
                <a:cs typeface="+mj-cs"/>
              </a:rPr>
              <a:t>Arribas</a:t>
            </a:r>
            <a:r>
              <a:rPr lang="en-US" sz="3200" kern="1200" dirty="0">
                <a:solidFill>
                  <a:schemeClr val="tx1"/>
                </a:solidFill>
                <a:latin typeface="Century Gothic" panose="020B0502020202020204" pitchFamily="34" charset="0"/>
                <a:ea typeface="+mj-ea"/>
                <a:cs typeface="+mj-cs"/>
              </a:rPr>
              <a:t> 180070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Century Gothic" panose="020B0502020202020204" pitchFamily="34" charset="0"/>
                <a:ea typeface="+mj-ea"/>
                <a:cs typeface="+mj-cs"/>
              </a:rPr>
              <a:t>Jorge </a:t>
            </a:r>
            <a:r>
              <a:rPr lang="en-US" sz="3200" dirty="0" err="1">
                <a:latin typeface="Century Gothic" panose="020B0502020202020204" pitchFamily="34" charset="0"/>
                <a:ea typeface="+mj-ea"/>
                <a:cs typeface="+mj-cs"/>
              </a:rPr>
              <a:t>Albendea</a:t>
            </a:r>
            <a:r>
              <a:rPr lang="en-US" sz="3200" dirty="0">
                <a:latin typeface="Century Gothic" panose="020B0502020202020204" pitchFamily="34" charset="0"/>
                <a:ea typeface="+mj-ea"/>
                <a:cs typeface="+mj-cs"/>
              </a:rPr>
              <a:t> Pizarro 190229</a:t>
            </a:r>
          </a:p>
        </p:txBody>
      </p:sp>
    </p:spTree>
    <p:extLst>
      <p:ext uri="{BB962C8B-B14F-4D97-AF65-F5344CB8AC3E}">
        <p14:creationId xmlns:p14="http://schemas.microsoft.com/office/powerpoint/2010/main" val="12063793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CFC093DD-13B2-46AF-A2BD-021706E848D2}"/>
              </a:ext>
            </a:extLst>
          </p:cNvPr>
          <p:cNvCxnSpPr>
            <a:cxnSpLocks/>
          </p:cNvCxnSpPr>
          <p:nvPr/>
        </p:nvCxnSpPr>
        <p:spPr>
          <a:xfrm>
            <a:off x="1159079" y="0"/>
            <a:ext cx="0" cy="6858000"/>
          </a:xfrm>
          <a:prstGeom prst="line">
            <a:avLst/>
          </a:prstGeom>
          <a:ln w="7620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F9F79EB4-3599-4C2B-853E-00D522E9D68E}"/>
              </a:ext>
            </a:extLst>
          </p:cNvPr>
          <p:cNvCxnSpPr>
            <a:cxnSpLocks/>
          </p:cNvCxnSpPr>
          <p:nvPr/>
        </p:nvCxnSpPr>
        <p:spPr>
          <a:xfrm>
            <a:off x="755009" y="0"/>
            <a:ext cx="0" cy="6858000"/>
          </a:xfrm>
          <a:prstGeom prst="line">
            <a:avLst/>
          </a:prstGeom>
          <a:ln w="7620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55F089F7-32C5-4B9D-A542-1D1EA16C541E}"/>
              </a:ext>
            </a:extLst>
          </p:cNvPr>
          <p:cNvSpPr/>
          <p:nvPr/>
        </p:nvSpPr>
        <p:spPr>
          <a:xfrm>
            <a:off x="206580" y="546484"/>
            <a:ext cx="3103921" cy="9144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57BE9EA1-4600-40C0-9C6E-2C399C28E843}"/>
              </a:ext>
            </a:extLst>
          </p:cNvPr>
          <p:cNvSpPr/>
          <p:nvPr/>
        </p:nvSpPr>
        <p:spPr>
          <a:xfrm>
            <a:off x="206579" y="2829186"/>
            <a:ext cx="3103921" cy="9144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9B1179DE-4464-4EBA-9834-E277CFE3C7AD}"/>
              </a:ext>
            </a:extLst>
          </p:cNvPr>
          <p:cNvSpPr/>
          <p:nvPr/>
        </p:nvSpPr>
        <p:spPr>
          <a:xfrm>
            <a:off x="206578" y="5111888"/>
            <a:ext cx="3103921" cy="9144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7A76CA4-150C-48BB-A106-6B6DBA09B02B}"/>
              </a:ext>
            </a:extLst>
          </p:cNvPr>
          <p:cNvSpPr txBox="1"/>
          <p:nvPr/>
        </p:nvSpPr>
        <p:spPr>
          <a:xfrm>
            <a:off x="436222" y="2947832"/>
            <a:ext cx="244329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Question</a:t>
            </a:r>
            <a:r>
              <a:rPr lang="es-ES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 1</a:t>
            </a:r>
          </a:p>
          <a:p>
            <a:r>
              <a:rPr lang="es-E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States</a:t>
            </a:r>
            <a:r>
              <a:rPr lang="es-E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s-E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diagram</a:t>
            </a:r>
            <a:endParaRPr lang="es-ES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31AAE93-1609-4326-9C01-A46B111400EC}"/>
              </a:ext>
            </a:extLst>
          </p:cNvPr>
          <p:cNvSpPr txBox="1"/>
          <p:nvPr/>
        </p:nvSpPr>
        <p:spPr>
          <a:xfrm>
            <a:off x="436222" y="5230534"/>
            <a:ext cx="248016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Question</a:t>
            </a:r>
            <a:r>
              <a:rPr lang="es-ES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 2</a:t>
            </a:r>
          </a:p>
          <a:p>
            <a:r>
              <a:rPr lang="es-E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States</a:t>
            </a:r>
            <a:r>
              <a:rPr lang="es-E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s-E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decoder</a:t>
            </a:r>
            <a:endParaRPr lang="es-ES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A92C362-E7EC-47B4-ADEF-9959C5D72B77}"/>
              </a:ext>
            </a:extLst>
          </p:cNvPr>
          <p:cNvSpPr txBox="1"/>
          <p:nvPr/>
        </p:nvSpPr>
        <p:spPr>
          <a:xfrm>
            <a:off x="681159" y="742074"/>
            <a:ext cx="2154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CPU </a:t>
            </a:r>
            <a:r>
              <a:rPr lang="es-ES" sz="28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signals</a:t>
            </a:r>
            <a:endParaRPr lang="es-ES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26C0821-5B5D-4B8B-9D36-20D6BC05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8" r="25524"/>
          <a:stretch/>
        </p:blipFill>
        <p:spPr>
          <a:xfrm>
            <a:off x="4437777" y="66868"/>
            <a:ext cx="6360252" cy="6724264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ADEB3014-80AA-4F05-A3CA-5A81EA1078F6}"/>
              </a:ext>
            </a:extLst>
          </p:cNvPr>
          <p:cNvSpPr/>
          <p:nvPr/>
        </p:nvSpPr>
        <p:spPr>
          <a:xfrm>
            <a:off x="9352149" y="888160"/>
            <a:ext cx="419449" cy="11454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3256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EE270BFE-3E32-4F54-B869-241895385860}"/>
              </a:ext>
            </a:extLst>
          </p:cNvPr>
          <p:cNvCxnSpPr>
            <a:cxnSpLocks/>
          </p:cNvCxnSpPr>
          <p:nvPr/>
        </p:nvCxnSpPr>
        <p:spPr>
          <a:xfrm>
            <a:off x="1159079" y="0"/>
            <a:ext cx="0" cy="6858000"/>
          </a:xfrm>
          <a:prstGeom prst="line">
            <a:avLst/>
          </a:prstGeom>
          <a:ln w="7620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1FD69A1B-DD42-4558-B68B-4AA100813F43}"/>
              </a:ext>
            </a:extLst>
          </p:cNvPr>
          <p:cNvCxnSpPr>
            <a:cxnSpLocks/>
          </p:cNvCxnSpPr>
          <p:nvPr/>
        </p:nvCxnSpPr>
        <p:spPr>
          <a:xfrm>
            <a:off x="755009" y="0"/>
            <a:ext cx="0" cy="6858000"/>
          </a:xfrm>
          <a:prstGeom prst="line">
            <a:avLst/>
          </a:prstGeom>
          <a:ln w="7620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61D58868-3B6D-4642-856C-8C879815C875}"/>
              </a:ext>
            </a:extLst>
          </p:cNvPr>
          <p:cNvSpPr/>
          <p:nvPr/>
        </p:nvSpPr>
        <p:spPr>
          <a:xfrm>
            <a:off x="206580" y="546484"/>
            <a:ext cx="3103921" cy="9144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A946CC73-2323-48D2-AA76-F87916019CE0}"/>
              </a:ext>
            </a:extLst>
          </p:cNvPr>
          <p:cNvSpPr/>
          <p:nvPr/>
        </p:nvSpPr>
        <p:spPr>
          <a:xfrm>
            <a:off x="206579" y="2829186"/>
            <a:ext cx="3103921" cy="9144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3338D999-8A7C-49F1-A25B-0AEAFAABB975}"/>
              </a:ext>
            </a:extLst>
          </p:cNvPr>
          <p:cNvSpPr/>
          <p:nvPr/>
        </p:nvSpPr>
        <p:spPr>
          <a:xfrm>
            <a:off x="206578" y="5111888"/>
            <a:ext cx="3103921" cy="9144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8123BDF-3D2A-4E12-8C63-36A93F1CF564}"/>
              </a:ext>
            </a:extLst>
          </p:cNvPr>
          <p:cNvSpPr txBox="1"/>
          <p:nvPr/>
        </p:nvSpPr>
        <p:spPr>
          <a:xfrm>
            <a:off x="436222" y="2947832"/>
            <a:ext cx="244329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Question</a:t>
            </a:r>
            <a:r>
              <a:rPr lang="es-ES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 1</a:t>
            </a:r>
          </a:p>
          <a:p>
            <a:r>
              <a:rPr lang="es-ES" sz="24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States</a:t>
            </a:r>
            <a:r>
              <a:rPr lang="es-E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diagram</a:t>
            </a:r>
            <a:endParaRPr lang="es-ES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59E83AD-87E2-4615-B729-DE65B5948D24}"/>
              </a:ext>
            </a:extLst>
          </p:cNvPr>
          <p:cNvSpPr txBox="1"/>
          <p:nvPr/>
        </p:nvSpPr>
        <p:spPr>
          <a:xfrm>
            <a:off x="436222" y="5230534"/>
            <a:ext cx="248016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Question</a:t>
            </a:r>
            <a:r>
              <a:rPr lang="es-ES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 2</a:t>
            </a:r>
          </a:p>
          <a:p>
            <a:r>
              <a:rPr lang="es-E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States</a:t>
            </a:r>
            <a:r>
              <a:rPr lang="es-E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s-E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decoder</a:t>
            </a:r>
            <a:endParaRPr lang="es-ES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344310D-497B-420B-B94A-F9B94333A1FB}"/>
              </a:ext>
            </a:extLst>
          </p:cNvPr>
          <p:cNvSpPr txBox="1"/>
          <p:nvPr/>
        </p:nvSpPr>
        <p:spPr>
          <a:xfrm>
            <a:off x="681159" y="742074"/>
            <a:ext cx="2154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CPU </a:t>
            </a:r>
            <a:r>
              <a:rPr lang="es-ES" sz="2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signals</a:t>
            </a:r>
            <a:endParaRPr lang="es-E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Imagen 3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98086D6D-3710-4987-9F09-4507799C3E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9" t="857" r="1845" b="917"/>
          <a:stretch/>
        </p:blipFill>
        <p:spPr>
          <a:xfrm>
            <a:off x="3993160" y="58722"/>
            <a:ext cx="4236435" cy="673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26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EE270BFE-3E32-4F54-B869-241895385860}"/>
              </a:ext>
            </a:extLst>
          </p:cNvPr>
          <p:cNvCxnSpPr>
            <a:cxnSpLocks/>
          </p:cNvCxnSpPr>
          <p:nvPr/>
        </p:nvCxnSpPr>
        <p:spPr>
          <a:xfrm>
            <a:off x="1159079" y="0"/>
            <a:ext cx="0" cy="6858000"/>
          </a:xfrm>
          <a:prstGeom prst="line">
            <a:avLst/>
          </a:prstGeom>
          <a:ln w="7620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1FD69A1B-DD42-4558-B68B-4AA100813F43}"/>
              </a:ext>
            </a:extLst>
          </p:cNvPr>
          <p:cNvCxnSpPr>
            <a:cxnSpLocks/>
          </p:cNvCxnSpPr>
          <p:nvPr/>
        </p:nvCxnSpPr>
        <p:spPr>
          <a:xfrm>
            <a:off x="755009" y="0"/>
            <a:ext cx="0" cy="6858000"/>
          </a:xfrm>
          <a:prstGeom prst="line">
            <a:avLst/>
          </a:prstGeom>
          <a:ln w="7620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61D58868-3B6D-4642-856C-8C879815C875}"/>
              </a:ext>
            </a:extLst>
          </p:cNvPr>
          <p:cNvSpPr/>
          <p:nvPr/>
        </p:nvSpPr>
        <p:spPr>
          <a:xfrm>
            <a:off x="206580" y="546484"/>
            <a:ext cx="3103921" cy="9144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A946CC73-2323-48D2-AA76-F87916019CE0}"/>
              </a:ext>
            </a:extLst>
          </p:cNvPr>
          <p:cNvSpPr/>
          <p:nvPr/>
        </p:nvSpPr>
        <p:spPr>
          <a:xfrm>
            <a:off x="206579" y="2829186"/>
            <a:ext cx="3103921" cy="9144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3338D999-8A7C-49F1-A25B-0AEAFAABB975}"/>
              </a:ext>
            </a:extLst>
          </p:cNvPr>
          <p:cNvSpPr/>
          <p:nvPr/>
        </p:nvSpPr>
        <p:spPr>
          <a:xfrm>
            <a:off x="206578" y="5111888"/>
            <a:ext cx="3103921" cy="9144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8123BDF-3D2A-4E12-8C63-36A93F1CF564}"/>
              </a:ext>
            </a:extLst>
          </p:cNvPr>
          <p:cNvSpPr txBox="1"/>
          <p:nvPr/>
        </p:nvSpPr>
        <p:spPr>
          <a:xfrm>
            <a:off x="436222" y="2947832"/>
            <a:ext cx="244329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Question</a:t>
            </a:r>
            <a:r>
              <a:rPr lang="es-ES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 1</a:t>
            </a:r>
          </a:p>
          <a:p>
            <a:r>
              <a:rPr lang="es-E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States</a:t>
            </a:r>
            <a:r>
              <a:rPr lang="es-E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s-E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diagram</a:t>
            </a:r>
            <a:endParaRPr lang="es-ES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59E83AD-87E2-4615-B729-DE65B5948D24}"/>
              </a:ext>
            </a:extLst>
          </p:cNvPr>
          <p:cNvSpPr txBox="1"/>
          <p:nvPr/>
        </p:nvSpPr>
        <p:spPr>
          <a:xfrm>
            <a:off x="436222" y="5230534"/>
            <a:ext cx="248016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Question</a:t>
            </a:r>
            <a:r>
              <a:rPr lang="es-ES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 2</a:t>
            </a:r>
          </a:p>
          <a:p>
            <a:r>
              <a:rPr lang="es-ES" sz="24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States</a:t>
            </a:r>
            <a:r>
              <a:rPr lang="es-E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decoder</a:t>
            </a:r>
            <a:endParaRPr lang="es-ES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199CCD5-78CD-46B4-925D-CEE0B36E2C1C}"/>
              </a:ext>
            </a:extLst>
          </p:cNvPr>
          <p:cNvSpPr txBox="1"/>
          <p:nvPr/>
        </p:nvSpPr>
        <p:spPr>
          <a:xfrm>
            <a:off x="681159" y="742074"/>
            <a:ext cx="2154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CPU </a:t>
            </a:r>
            <a:r>
              <a:rPr lang="es-ES" sz="28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signals</a:t>
            </a:r>
            <a:endParaRPr lang="es-E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84660E73-94D6-4229-90B6-DE83FD90A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935" y="-142614"/>
            <a:ext cx="53197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733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42</Words>
  <Application>Microsoft Office PowerPoint</Application>
  <PresentationFormat>Panorámica</PresentationFormat>
  <Paragraphs>19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Agency FB</vt:lpstr>
      <vt:lpstr>Arial</vt:lpstr>
      <vt:lpstr>Calibri</vt:lpstr>
      <vt:lpstr>Calibri Light</vt:lpstr>
      <vt:lpstr>Century Gothic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v.marribas@alumnos.upm.es</dc:creator>
  <cp:lastModifiedBy>v.marribas@alumnos.upm.es</cp:lastModifiedBy>
  <cp:revision>8</cp:revision>
  <dcterms:created xsi:type="dcterms:W3CDTF">2020-05-31T14:01:08Z</dcterms:created>
  <dcterms:modified xsi:type="dcterms:W3CDTF">2020-06-01T15:50:44Z</dcterms:modified>
</cp:coreProperties>
</file>

<file path=docProps/thumbnail.jpeg>
</file>